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5" r:id="rId6"/>
    <p:sldId id="264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6" r:id="rId18"/>
    <p:sldId id="277" r:id="rId19"/>
    <p:sldId id="278" r:id="rId20"/>
    <p:sldId id="279" r:id="rId21"/>
    <p:sldId id="275" r:id="rId22"/>
    <p:sldId id="261" r:id="rId23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2283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14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438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728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49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26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08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207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4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601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88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752F1-8C50-4D4C-9A5E-ABFB6A873025}" type="datetimeFigureOut">
              <a:rPr lang="it-IT" smtClean="0"/>
              <a:t>18/09/2019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2E060-3AC7-46D2-9A0E-1827BDE2E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048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23" y="839734"/>
            <a:ext cx="4593200" cy="316955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721723" y="4189200"/>
            <a:ext cx="4593200" cy="756971"/>
          </a:xfrm>
        </p:spPr>
        <p:txBody>
          <a:bodyPr>
            <a:normAutofit fontScale="90000"/>
          </a:bodyPr>
          <a:lstStyle/>
          <a:p>
            <a:r>
              <a:rPr lang="it-IT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Prof.Web</a:t>
            </a:r>
            <a:r>
              <a:rPr lang="it-IT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2019/2020</a:t>
            </a:r>
            <a:endParaRPr lang="it-IT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38" y="5126080"/>
            <a:ext cx="1901770" cy="13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4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b="4762"/>
          <a:stretch/>
        </p:blipFill>
        <p:spPr>
          <a:xfrm>
            <a:off x="241162" y="261257"/>
            <a:ext cx="5717512" cy="306295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4"/>
          <a:srcRect b="4615"/>
          <a:stretch/>
        </p:blipFill>
        <p:spPr>
          <a:xfrm>
            <a:off x="6225366" y="259463"/>
            <a:ext cx="5712074" cy="306474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5"/>
          <a:srcRect b="4469"/>
          <a:stretch/>
        </p:blipFill>
        <p:spPr>
          <a:xfrm>
            <a:off x="241162" y="3519340"/>
            <a:ext cx="5717512" cy="307237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6"/>
          <a:srcRect b="4615"/>
          <a:stretch/>
        </p:blipFill>
        <p:spPr>
          <a:xfrm>
            <a:off x="6225366" y="3519340"/>
            <a:ext cx="5726294" cy="30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8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4654"/>
          <a:stretch/>
        </p:blipFill>
        <p:spPr>
          <a:xfrm>
            <a:off x="0" y="0"/>
            <a:ext cx="12192000" cy="6538823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703007" y="2934119"/>
            <a:ext cx="6682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20003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b="4909"/>
          <a:stretch/>
        </p:blipFill>
        <p:spPr>
          <a:xfrm>
            <a:off x="0" y="0"/>
            <a:ext cx="12192000" cy="65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4615"/>
          <a:stretch/>
        </p:blipFill>
        <p:spPr>
          <a:xfrm>
            <a:off x="0" y="0"/>
            <a:ext cx="12192000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0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0" y="0"/>
            <a:ext cx="12192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0" y="0"/>
            <a:ext cx="12192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7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261258" y="3575042"/>
            <a:ext cx="5777802" cy="309525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b="4469"/>
          <a:stretch/>
        </p:blipFill>
        <p:spPr>
          <a:xfrm>
            <a:off x="6230783" y="3575042"/>
            <a:ext cx="5760079" cy="309525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/>
          <a:srcRect b="4909"/>
          <a:stretch/>
        </p:blipFill>
        <p:spPr>
          <a:xfrm>
            <a:off x="3159020" y="253233"/>
            <a:ext cx="5760079" cy="308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b="4654"/>
          <a:stretch/>
        </p:blipFill>
        <p:spPr>
          <a:xfrm>
            <a:off x="0" y="0"/>
            <a:ext cx="12192000" cy="6538823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1250831" y="664234"/>
            <a:ext cx="785004" cy="7850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38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4654"/>
          <a:stretch/>
        </p:blipFill>
        <p:spPr>
          <a:xfrm>
            <a:off x="0" y="-1"/>
            <a:ext cx="12192000" cy="65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b="4654"/>
          <a:stretch/>
        </p:blipFill>
        <p:spPr>
          <a:xfrm>
            <a:off x="0" y="0"/>
            <a:ext cx="12208084" cy="65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b="4653"/>
          <a:stretch/>
        </p:blipFill>
        <p:spPr>
          <a:xfrm>
            <a:off x="0" y="0"/>
            <a:ext cx="12192000" cy="65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4654"/>
          <a:stretch/>
        </p:blipFill>
        <p:spPr>
          <a:xfrm>
            <a:off x="0" y="0"/>
            <a:ext cx="12192000" cy="65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1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b="4654"/>
          <a:stretch/>
        </p:blipFill>
        <p:spPr>
          <a:xfrm>
            <a:off x="0" y="0"/>
            <a:ext cx="12192000" cy="6538823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703007" y="2934119"/>
            <a:ext cx="6682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Diagramma di Flusso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348829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ccia curva 53"/>
          <p:cNvSpPr/>
          <p:nvPr/>
        </p:nvSpPr>
        <p:spPr>
          <a:xfrm flipH="1" flipV="1">
            <a:off x="10434628" y="1514473"/>
            <a:ext cx="1057275" cy="4119564"/>
          </a:xfrm>
          <a:prstGeom prst="bentArrow">
            <a:avLst>
              <a:gd name="adj1" fmla="val 17524"/>
              <a:gd name="adj2" fmla="val 22127"/>
              <a:gd name="adj3" fmla="val 27703"/>
              <a:gd name="adj4" fmla="val 3139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  <p:sp>
        <p:nvSpPr>
          <p:cNvPr id="46" name="Elaborazione 45"/>
          <p:cNvSpPr/>
          <p:nvPr/>
        </p:nvSpPr>
        <p:spPr>
          <a:xfrm>
            <a:off x="1762112" y="2890840"/>
            <a:ext cx="998936" cy="733424"/>
          </a:xfrm>
          <a:prstGeom prst="flowChartProcess">
            <a:avLst/>
          </a:prstGeom>
          <a:solidFill>
            <a:srgbClr val="FFFF00"/>
          </a:solidFill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 smtClean="0">
                <a:solidFill>
                  <a:srgbClr val="FF0000"/>
                </a:solidFill>
              </a:rPr>
              <a:t>Chiusa</a:t>
            </a:r>
            <a:endParaRPr lang="it-IT" sz="2000" b="1" dirty="0">
              <a:solidFill>
                <a:srgbClr val="FF0000"/>
              </a:solidFill>
            </a:endParaRPr>
          </a:p>
        </p:txBody>
      </p:sp>
      <p:sp>
        <p:nvSpPr>
          <p:cNvPr id="37" name="Telaio 36"/>
          <p:cNvSpPr/>
          <p:nvPr/>
        </p:nvSpPr>
        <p:spPr>
          <a:xfrm>
            <a:off x="381000" y="333376"/>
            <a:ext cx="1952625" cy="1085850"/>
          </a:xfrm>
          <a:prstGeom prst="beve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prstClr val="white"/>
                </a:solidFill>
              </a:rPr>
              <a:t>Lezione Disponibile</a:t>
            </a:r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38" name="Telaio 37"/>
          <p:cNvSpPr/>
          <p:nvPr/>
        </p:nvSpPr>
        <p:spPr>
          <a:xfrm>
            <a:off x="9820275" y="333376"/>
            <a:ext cx="1952625" cy="1085851"/>
          </a:xfrm>
          <a:prstGeom prst="beve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prstClr val="white"/>
                </a:solidFill>
              </a:rPr>
              <a:t>Lezione Prenotata</a:t>
            </a:r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39" name="Telaio 38"/>
          <p:cNvSpPr/>
          <p:nvPr/>
        </p:nvSpPr>
        <p:spPr>
          <a:xfrm>
            <a:off x="3776065" y="4826792"/>
            <a:ext cx="1952625" cy="1085851"/>
          </a:xfrm>
          <a:prstGeom prst="beve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prstClr val="black"/>
                </a:solidFill>
              </a:rPr>
              <a:t>Spostata ad altra data</a:t>
            </a:r>
            <a:endParaRPr lang="it-IT" dirty="0">
              <a:solidFill>
                <a:prstClr val="black"/>
              </a:solidFill>
            </a:endParaRPr>
          </a:p>
        </p:txBody>
      </p:sp>
      <p:sp>
        <p:nvSpPr>
          <p:cNvPr id="40" name="Telaio 39"/>
          <p:cNvSpPr/>
          <p:nvPr/>
        </p:nvSpPr>
        <p:spPr>
          <a:xfrm>
            <a:off x="2888975" y="3463407"/>
            <a:ext cx="1952625" cy="1085851"/>
          </a:xfrm>
          <a:prstGeom prst="beve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prstClr val="white"/>
                </a:solidFill>
              </a:rPr>
              <a:t>Prenotazione da Annullare</a:t>
            </a:r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41" name="Telaio 40"/>
          <p:cNvSpPr/>
          <p:nvPr/>
        </p:nvSpPr>
        <p:spPr>
          <a:xfrm>
            <a:off x="2333625" y="1695451"/>
            <a:ext cx="1952625" cy="1085851"/>
          </a:xfrm>
          <a:prstGeom prst="beve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prstClr val="white"/>
                </a:solidFill>
              </a:rPr>
              <a:t>Disdetta da Professore</a:t>
            </a:r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42" name="Freccia curva 41"/>
          <p:cNvSpPr/>
          <p:nvPr/>
        </p:nvSpPr>
        <p:spPr>
          <a:xfrm flipV="1">
            <a:off x="1131091" y="1514475"/>
            <a:ext cx="1004891" cy="1276350"/>
          </a:xfrm>
          <a:prstGeom prst="bentArrow">
            <a:avLst>
              <a:gd name="adj1" fmla="val 17524"/>
              <a:gd name="adj2" fmla="val 22577"/>
              <a:gd name="adj3" fmla="val 25000"/>
              <a:gd name="adj4" fmla="val 31390"/>
            </a:avLst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  <p:sp>
        <p:nvSpPr>
          <p:cNvPr id="44" name="Freccia curva 43"/>
          <p:cNvSpPr/>
          <p:nvPr/>
        </p:nvSpPr>
        <p:spPr>
          <a:xfrm flipV="1">
            <a:off x="802487" y="1514469"/>
            <a:ext cx="2945595" cy="3990980"/>
          </a:xfrm>
          <a:prstGeom prst="bentArrow">
            <a:avLst>
              <a:gd name="adj1" fmla="val 4373"/>
              <a:gd name="adj2" fmla="val 5599"/>
              <a:gd name="adj3" fmla="val 9358"/>
              <a:gd name="adj4" fmla="val 3496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  <p:sp>
        <p:nvSpPr>
          <p:cNvPr id="50" name="Telaio 49"/>
          <p:cNvSpPr/>
          <p:nvPr/>
        </p:nvSpPr>
        <p:spPr>
          <a:xfrm>
            <a:off x="8386757" y="3448051"/>
            <a:ext cx="1952625" cy="1085851"/>
          </a:xfrm>
          <a:prstGeom prst="beve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prstClr val="black"/>
                </a:solidFill>
              </a:rPr>
              <a:t>Disdetta da Studente</a:t>
            </a:r>
          </a:p>
        </p:txBody>
      </p:sp>
      <p:sp>
        <p:nvSpPr>
          <p:cNvPr id="51" name="Telaio 50"/>
          <p:cNvSpPr/>
          <p:nvPr/>
        </p:nvSpPr>
        <p:spPr>
          <a:xfrm>
            <a:off x="8386757" y="4838701"/>
            <a:ext cx="1952625" cy="1085851"/>
          </a:xfrm>
          <a:prstGeom prst="bevel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prstClr val="black"/>
                </a:solidFill>
              </a:rPr>
              <a:t>Studente Assente</a:t>
            </a:r>
          </a:p>
        </p:txBody>
      </p:sp>
      <p:sp>
        <p:nvSpPr>
          <p:cNvPr id="53" name="Freccia curva 52"/>
          <p:cNvSpPr/>
          <p:nvPr/>
        </p:nvSpPr>
        <p:spPr>
          <a:xfrm flipH="1" flipV="1">
            <a:off x="10434628" y="1514474"/>
            <a:ext cx="1057275" cy="2714623"/>
          </a:xfrm>
          <a:prstGeom prst="bentArrow">
            <a:avLst>
              <a:gd name="adj1" fmla="val 17524"/>
              <a:gd name="adj2" fmla="val 22127"/>
              <a:gd name="adj3" fmla="val 27703"/>
              <a:gd name="adj4" fmla="val 3139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  <p:sp>
        <p:nvSpPr>
          <p:cNvPr id="55" name="Freccia a destra 54"/>
          <p:cNvSpPr/>
          <p:nvPr/>
        </p:nvSpPr>
        <p:spPr>
          <a:xfrm>
            <a:off x="2557460" y="733426"/>
            <a:ext cx="7058025" cy="2857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57" name="Elaborazione 56"/>
          <p:cNvSpPr/>
          <p:nvPr/>
        </p:nvSpPr>
        <p:spPr>
          <a:xfrm>
            <a:off x="7387821" y="2276479"/>
            <a:ext cx="998936" cy="733424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Chiusa</a:t>
            </a:r>
            <a:endParaRPr lang="it-IT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9" name="Telaio 48"/>
          <p:cNvSpPr/>
          <p:nvPr/>
        </p:nvSpPr>
        <p:spPr>
          <a:xfrm>
            <a:off x="8391521" y="2057401"/>
            <a:ext cx="1952625" cy="1085851"/>
          </a:xfrm>
          <a:prstGeom prst="beve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prstClr val="white"/>
                </a:solidFill>
              </a:rPr>
              <a:t>Erogata</a:t>
            </a:r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52" name="Freccia curva 51"/>
          <p:cNvSpPr/>
          <p:nvPr/>
        </p:nvSpPr>
        <p:spPr>
          <a:xfrm flipH="1" flipV="1">
            <a:off x="10437815" y="1514475"/>
            <a:ext cx="1057275" cy="1276350"/>
          </a:xfrm>
          <a:prstGeom prst="bentArrow">
            <a:avLst>
              <a:gd name="adj1" fmla="val 17524"/>
              <a:gd name="adj2" fmla="val 22127"/>
              <a:gd name="adj3" fmla="val 27703"/>
              <a:gd name="adj4" fmla="val 3139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  <p:sp>
        <p:nvSpPr>
          <p:cNvPr id="58" name="Freccia curva 57"/>
          <p:cNvSpPr/>
          <p:nvPr/>
        </p:nvSpPr>
        <p:spPr>
          <a:xfrm rot="5400000" flipH="1" flipV="1">
            <a:off x="1738314" y="242883"/>
            <a:ext cx="4953008" cy="7496175"/>
          </a:xfrm>
          <a:prstGeom prst="bentArrow">
            <a:avLst>
              <a:gd name="adj1" fmla="val 10161"/>
              <a:gd name="adj2" fmla="val 1599"/>
              <a:gd name="adj3" fmla="val 3246"/>
              <a:gd name="adj4" fmla="val 2477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  <p:sp>
        <p:nvSpPr>
          <p:cNvPr id="45" name="Freccia curva 44"/>
          <p:cNvSpPr/>
          <p:nvPr/>
        </p:nvSpPr>
        <p:spPr>
          <a:xfrm rot="5400000" flipH="1" flipV="1">
            <a:off x="-129192" y="2022865"/>
            <a:ext cx="4314833" cy="3298036"/>
          </a:xfrm>
          <a:prstGeom prst="bentArrow">
            <a:avLst>
              <a:gd name="adj1" fmla="val 4021"/>
              <a:gd name="adj2" fmla="val 5026"/>
              <a:gd name="adj3" fmla="val 11593"/>
              <a:gd name="adj4" fmla="val 2776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  <p:sp>
        <p:nvSpPr>
          <p:cNvPr id="60" name="Freccia curva 59"/>
          <p:cNvSpPr/>
          <p:nvPr/>
        </p:nvSpPr>
        <p:spPr>
          <a:xfrm rot="5400000" flipV="1">
            <a:off x="7354482" y="5355432"/>
            <a:ext cx="1352551" cy="604838"/>
          </a:xfrm>
          <a:prstGeom prst="bentArrow">
            <a:avLst>
              <a:gd name="adj1" fmla="val 22248"/>
              <a:gd name="adj2" fmla="val 22127"/>
              <a:gd name="adj3" fmla="val 27703"/>
              <a:gd name="adj4" fmla="val 3139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  <p:sp>
        <p:nvSpPr>
          <p:cNvPr id="61" name="Freccia curva 60"/>
          <p:cNvSpPr/>
          <p:nvPr/>
        </p:nvSpPr>
        <p:spPr>
          <a:xfrm rot="5400000" flipV="1">
            <a:off x="6157912" y="-1781172"/>
            <a:ext cx="609600" cy="6305550"/>
          </a:xfrm>
          <a:prstGeom prst="bentArrow">
            <a:avLst>
              <a:gd name="adj1" fmla="val 23774"/>
              <a:gd name="adj2" fmla="val 22127"/>
              <a:gd name="adj3" fmla="val 27703"/>
              <a:gd name="adj4" fmla="val 3139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62" name="Freccia curva 61"/>
          <p:cNvSpPr/>
          <p:nvPr/>
        </p:nvSpPr>
        <p:spPr>
          <a:xfrm rot="5400000" flipH="1">
            <a:off x="7174102" y="-1378148"/>
            <a:ext cx="478632" cy="6073371"/>
          </a:xfrm>
          <a:prstGeom prst="bentArrow">
            <a:avLst>
              <a:gd name="adj1" fmla="val 27474"/>
              <a:gd name="adj2" fmla="val 21132"/>
              <a:gd name="adj3" fmla="val 31683"/>
              <a:gd name="adj4" fmla="val 19449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it-IT" dirty="0" smtClean="0">
                <a:solidFill>
                  <a:srgbClr val="70AD47">
                    <a:lumMod val="50000"/>
                  </a:srgbClr>
                </a:solidFill>
              </a:rPr>
              <a:t>Riprogramma Studente</a:t>
            </a:r>
          </a:p>
        </p:txBody>
      </p:sp>
      <p:sp>
        <p:nvSpPr>
          <p:cNvPr id="63" name="CasellaDiTesto 62"/>
          <p:cNvSpPr txBox="1"/>
          <p:nvPr/>
        </p:nvSpPr>
        <p:spPr>
          <a:xfrm>
            <a:off x="2900359" y="131119"/>
            <a:ext cx="637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 smtClean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Prof.Web</a:t>
            </a:r>
            <a:r>
              <a:rPr lang="it-IT" sz="2400" b="1" dirty="0" smtClean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Ciclo di Vita della Prenotazione</a:t>
            </a:r>
            <a:endParaRPr lang="it-IT" sz="2400" b="1" dirty="0">
              <a:solidFill>
                <a:srgbClr val="4472C4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Freccia curva 63"/>
          <p:cNvSpPr/>
          <p:nvPr/>
        </p:nvSpPr>
        <p:spPr>
          <a:xfrm rot="5400000" flipV="1">
            <a:off x="5850799" y="-422736"/>
            <a:ext cx="2282889" cy="5261969"/>
          </a:xfrm>
          <a:prstGeom prst="bentArrow">
            <a:avLst>
              <a:gd name="adj1" fmla="val 6673"/>
              <a:gd name="adj2" fmla="val 7984"/>
              <a:gd name="adj3" fmla="val 15352"/>
              <a:gd name="adj4" fmla="val 250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59" name="Freccia curva 58"/>
          <p:cNvSpPr/>
          <p:nvPr/>
        </p:nvSpPr>
        <p:spPr>
          <a:xfrm rot="5400000" flipV="1">
            <a:off x="6455565" y="4456511"/>
            <a:ext cx="2502690" cy="1252540"/>
          </a:xfrm>
          <a:prstGeom prst="bentArrow">
            <a:avLst>
              <a:gd name="adj1" fmla="val 10231"/>
              <a:gd name="adj2" fmla="val 9480"/>
              <a:gd name="adj3" fmla="val 13348"/>
              <a:gd name="adj4" fmla="val 3284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  <p:sp>
        <p:nvSpPr>
          <p:cNvPr id="30" name="Freccia curva 29"/>
          <p:cNvSpPr/>
          <p:nvPr/>
        </p:nvSpPr>
        <p:spPr>
          <a:xfrm rot="5400000" flipV="1">
            <a:off x="5592068" y="693838"/>
            <a:ext cx="3667128" cy="4394003"/>
          </a:xfrm>
          <a:prstGeom prst="bentArrow">
            <a:avLst>
              <a:gd name="adj1" fmla="val 4400"/>
              <a:gd name="adj2" fmla="val 4430"/>
              <a:gd name="adj3" fmla="val 8498"/>
              <a:gd name="adj4" fmla="val 250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048" y="5475094"/>
            <a:ext cx="1901770" cy="1328695"/>
          </a:xfrm>
          <a:prstGeom prst="rect">
            <a:avLst/>
          </a:prstGeom>
          <a:ln>
            <a:noFill/>
          </a:ln>
        </p:spPr>
      </p:pic>
      <p:sp>
        <p:nvSpPr>
          <p:cNvPr id="33" name="Freccia curva 32"/>
          <p:cNvSpPr/>
          <p:nvPr/>
        </p:nvSpPr>
        <p:spPr>
          <a:xfrm flipH="1" flipV="1">
            <a:off x="2755867" y="2790821"/>
            <a:ext cx="795249" cy="558871"/>
          </a:xfrm>
          <a:prstGeom prst="bentArrow">
            <a:avLst>
              <a:gd name="adj1" fmla="val 20524"/>
              <a:gd name="adj2" fmla="val 21577"/>
              <a:gd name="adj3" fmla="val 19000"/>
              <a:gd name="adj4" fmla="val 22390"/>
            </a:avLst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  <p:sp>
        <p:nvSpPr>
          <p:cNvPr id="35" name="Freccia curva 34"/>
          <p:cNvSpPr/>
          <p:nvPr/>
        </p:nvSpPr>
        <p:spPr>
          <a:xfrm rot="5400000" flipH="1" flipV="1">
            <a:off x="285800" y="1687783"/>
            <a:ext cx="2674437" cy="2408190"/>
          </a:xfrm>
          <a:prstGeom prst="bentArrow">
            <a:avLst>
              <a:gd name="adj1" fmla="val 5273"/>
              <a:gd name="adj2" fmla="val 5026"/>
              <a:gd name="adj3" fmla="val 11593"/>
              <a:gd name="adj4" fmla="val 2776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  <p:sp>
        <p:nvSpPr>
          <p:cNvPr id="36" name="Freccia curva 35"/>
          <p:cNvSpPr/>
          <p:nvPr/>
        </p:nvSpPr>
        <p:spPr>
          <a:xfrm rot="5400000" flipH="1" flipV="1">
            <a:off x="-141480" y="2022866"/>
            <a:ext cx="4314833" cy="3298036"/>
          </a:xfrm>
          <a:prstGeom prst="bentArrow">
            <a:avLst>
              <a:gd name="adj1" fmla="val 4021"/>
              <a:gd name="adj2" fmla="val 5026"/>
              <a:gd name="adj3" fmla="val 11593"/>
              <a:gd name="adj4" fmla="val 2776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07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50" grpId="0" animBg="1"/>
      <p:bldP spid="51" grpId="0" animBg="1"/>
      <p:bldP spid="53" grpId="0" animBg="1"/>
      <p:bldP spid="55" grpId="0" animBg="1"/>
      <p:bldP spid="57" grpId="0" animBg="1"/>
      <p:bldP spid="49" grpId="0" animBg="1"/>
      <p:bldP spid="52" grpId="0" animBg="1"/>
      <p:bldP spid="58" grpId="0" animBg="1"/>
      <p:bldP spid="45" grpId="0" animBg="1"/>
      <p:bldP spid="60" grpId="0" animBg="1"/>
      <p:bldP spid="61" grpId="0" animBg="1"/>
      <p:bldP spid="62" grpId="0" animBg="1"/>
      <p:bldP spid="64" grpId="0" animBg="1"/>
      <p:bldP spid="59" grpId="0" animBg="1"/>
      <p:bldP spid="30" grpId="0" animBg="1"/>
      <p:bldP spid="33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4780"/>
          <a:stretch/>
        </p:blipFill>
        <p:spPr>
          <a:xfrm>
            <a:off x="0" y="0"/>
            <a:ext cx="12192000" cy="653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2"/>
          <a:srcRect b="4780"/>
          <a:stretch/>
        </p:blipFill>
        <p:spPr>
          <a:xfrm>
            <a:off x="0" y="0"/>
            <a:ext cx="12192000" cy="653019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595888" y="2432648"/>
            <a:ext cx="1233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Sedi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Istituti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Materie</a:t>
            </a:r>
          </a:p>
          <a:p>
            <a:endParaRPr lang="it-IT" sz="16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191776" y="2432648"/>
            <a:ext cx="1233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Studenti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Docenti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Segretari</a:t>
            </a:r>
          </a:p>
          <a:p>
            <a:endParaRPr lang="it-IT" sz="16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4646765" y="2432648"/>
            <a:ext cx="1408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Calendario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Orari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Offerta</a:t>
            </a:r>
          </a:p>
          <a:p>
            <a:endParaRPr lang="it-IT" sz="16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096000" y="2432648"/>
            <a:ext cx="1233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Prenota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Modifica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Disdette</a:t>
            </a:r>
          </a:p>
          <a:p>
            <a:endParaRPr lang="it-IT" sz="16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7700516" y="2432648"/>
            <a:ext cx="1357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Lezioni prenotate</a:t>
            </a:r>
          </a:p>
          <a:p>
            <a:endParaRPr lang="it-IT" sz="16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9190011" y="2432647"/>
            <a:ext cx="1357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Attività svolte</a:t>
            </a:r>
          </a:p>
          <a:p>
            <a:endParaRPr lang="it-IT" sz="1600" dirty="0"/>
          </a:p>
        </p:txBody>
      </p:sp>
      <p:sp>
        <p:nvSpPr>
          <p:cNvPr id="11" name="Rettangolo arrotondato 10"/>
          <p:cNvSpPr/>
          <p:nvPr/>
        </p:nvSpPr>
        <p:spPr>
          <a:xfrm>
            <a:off x="7634389" y="888519"/>
            <a:ext cx="3045118" cy="347644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r>
              <a:rPr lang="it-IT" b="1" dirty="0" smtClean="0">
                <a:solidFill>
                  <a:srgbClr val="FF0000"/>
                </a:solidFill>
              </a:rPr>
              <a:t>Controllo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Rettangolo arrotondato 2"/>
          <p:cNvSpPr/>
          <p:nvPr/>
        </p:nvSpPr>
        <p:spPr>
          <a:xfrm>
            <a:off x="1492370" y="888521"/>
            <a:ext cx="2981858" cy="347644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r>
              <a:rPr lang="it-IT" b="1" dirty="0" smtClean="0">
                <a:solidFill>
                  <a:srgbClr val="FF0000"/>
                </a:solidFill>
              </a:rPr>
              <a:t>Amministrazione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4641015" y="902547"/>
            <a:ext cx="2826587" cy="3476445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 smtClean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endParaRPr lang="it-IT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/>
            <a:r>
              <a:rPr lang="it-IT" b="1" dirty="0" smtClean="0">
                <a:solidFill>
                  <a:srgbClr val="FF0000"/>
                </a:solidFill>
              </a:rPr>
              <a:t>Operativo</a:t>
            </a:r>
            <a:endParaRPr lang="it-I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73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0" y="0"/>
            <a:ext cx="12192000" cy="654744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703007" y="2934119"/>
            <a:ext cx="6682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Personale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90028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0" y="0"/>
            <a:ext cx="12192000" cy="65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0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4647"/>
          <a:stretch/>
        </p:blipFill>
        <p:spPr>
          <a:xfrm>
            <a:off x="221064" y="339665"/>
            <a:ext cx="5576685" cy="299111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b="4647"/>
          <a:stretch/>
        </p:blipFill>
        <p:spPr>
          <a:xfrm>
            <a:off x="6300467" y="339665"/>
            <a:ext cx="5576685" cy="299111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4"/>
          <a:srcRect b="4477"/>
          <a:stretch/>
        </p:blipFill>
        <p:spPr>
          <a:xfrm>
            <a:off x="221064" y="3537838"/>
            <a:ext cx="5576685" cy="299645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5"/>
          <a:srcRect b="4529"/>
          <a:stretch/>
        </p:blipFill>
        <p:spPr>
          <a:xfrm>
            <a:off x="6300466" y="3537838"/>
            <a:ext cx="5588185" cy="30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0" y="0"/>
            <a:ext cx="12192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1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b="4780"/>
          <a:stretch/>
        </p:blipFill>
        <p:spPr>
          <a:xfrm>
            <a:off x="0" y="0"/>
            <a:ext cx="12192000" cy="653019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703007" y="2934119"/>
            <a:ext cx="6682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Organizza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35900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58</Words>
  <Application>Microsoft Office PowerPoint</Application>
  <PresentationFormat>Widescreen</PresentationFormat>
  <Paragraphs>58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di Office</vt:lpstr>
      <vt:lpstr>Prof.Web 2019/2020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Prof.Web 2019/2020</dc:title>
  <dc:creator>Valerio Montalbano</dc:creator>
  <cp:lastModifiedBy>valerio montalbano</cp:lastModifiedBy>
  <cp:revision>46</cp:revision>
  <cp:lastPrinted>2019-09-18T10:07:27Z</cp:lastPrinted>
  <dcterms:created xsi:type="dcterms:W3CDTF">2019-09-06T15:11:43Z</dcterms:created>
  <dcterms:modified xsi:type="dcterms:W3CDTF">2019-09-18T10:19:10Z</dcterms:modified>
</cp:coreProperties>
</file>